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73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93.png"/><Relationship Id="rId10" Type="http://schemas.openxmlformats.org/officeDocument/2006/relationships/image" Target="../media/image96.png"/><Relationship Id="rId4" Type="http://schemas.openxmlformats.org/officeDocument/2006/relationships/image" Target="../media/image80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01.png"/><Relationship Id="rId9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1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29.png"/><Relationship Id="rId5" Type="http://schemas.openxmlformats.org/officeDocument/2006/relationships/image" Target="../media/image124.png"/><Relationship Id="rId10" Type="http://schemas.openxmlformats.org/officeDocument/2006/relationships/image" Target="../media/image128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40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47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1C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1226" y="2850342"/>
            <a:ext cx="7019748" cy="3162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0215" y="1316991"/>
            <a:ext cx="998164" cy="1133030"/>
            <a:chOff x="1430215" y="1316991"/>
            <a:chExt cx="998164" cy="11330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194923" y="1316991"/>
              <a:ext cx="233456" cy="1133030"/>
              <a:chOff x="2194923" y="1316991"/>
              <a:chExt cx="233456" cy="1133030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94923" y="1316991"/>
                <a:ext cx="233456" cy="11330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12569" y="1316991"/>
              <a:ext cx="233456" cy="1133030"/>
              <a:chOff x="1812569" y="1316991"/>
              <a:chExt cx="233456" cy="113303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12569" y="1316991"/>
                <a:ext cx="233456" cy="113303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30215" y="1316991"/>
              <a:ext cx="233456" cy="1133030"/>
              <a:chOff x="1430215" y="1316991"/>
              <a:chExt cx="233456" cy="11330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30215" y="1316991"/>
                <a:ext cx="233456" cy="1133030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51056" y="7466303"/>
            <a:ext cx="5585146" cy="22056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45611" y="1317097"/>
            <a:ext cx="2891566" cy="1028046"/>
            <a:chOff x="13545611" y="1317097"/>
            <a:chExt cx="2891566" cy="10280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45611" y="1317097"/>
              <a:ext cx="2891566" cy="10280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1244" y="4845722"/>
            <a:ext cx="7159646" cy="1650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31034" y="1799678"/>
            <a:ext cx="4104647" cy="83828"/>
            <a:chOff x="8431034" y="1799678"/>
            <a:chExt cx="4104647" cy="838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1034" y="1799678"/>
              <a:ext cx="4104647" cy="83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74" y="-38095"/>
            <a:ext cx="9247869" cy="10838095"/>
            <a:chOff x="9274" y="-38095"/>
            <a:chExt cx="9247869" cy="108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4" y="-38095"/>
              <a:ext cx="9247869" cy="108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11671" y="0"/>
            <a:ext cx="15663153" cy="10415997"/>
            <a:chOff x="-7311671" y="0"/>
            <a:chExt cx="15663153" cy="10415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11671" y="0"/>
              <a:ext cx="15663153" cy="10415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1619" y="0"/>
            <a:ext cx="13796128" cy="10285714"/>
            <a:chOff x="6221619" y="0"/>
            <a:chExt cx="1379612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1619" y="0"/>
              <a:ext cx="1379612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19850" y="1307273"/>
            <a:ext cx="7842477" cy="13400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28457" y="528107"/>
            <a:ext cx="11333152" cy="320792"/>
            <a:chOff x="6028457" y="528107"/>
            <a:chExt cx="11333152" cy="3207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4172" y="493822"/>
              <a:ext cx="2666448" cy="45753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58289" y="497158"/>
              <a:ext cx="1396166" cy="41301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386760" y="673376"/>
              <a:ext cx="6232622" cy="43197"/>
              <a:chOff x="10386760" y="673376"/>
              <a:chExt cx="6232622" cy="431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86760" y="673376"/>
                <a:ext cx="6232622" cy="4319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1342" y="-467630"/>
            <a:ext cx="22007471" cy="137244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81756" y="2302920"/>
            <a:ext cx="5965299" cy="5079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333" y="-761905"/>
            <a:ext cx="7657143" cy="11561905"/>
            <a:chOff x="10933333" y="-761905"/>
            <a:chExt cx="7657143" cy="11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3333" y="-761905"/>
              <a:ext cx="7657143" cy="11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33333" y="-374877"/>
            <a:ext cx="7352381" cy="11035469"/>
            <a:chOff x="10933333" y="-374877"/>
            <a:chExt cx="7352381" cy="110354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3333" y="-374877"/>
              <a:ext cx="7352381" cy="110354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144" y="3655544"/>
            <a:ext cx="9325977" cy="23787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325" y="1495396"/>
            <a:ext cx="10083754" cy="21150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344" y="6509056"/>
            <a:ext cx="8230468" cy="13337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4829" y="7891468"/>
            <a:ext cx="8309135" cy="9756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323" y="528107"/>
            <a:ext cx="9342744" cy="320792"/>
            <a:chOff x="799323" y="528107"/>
            <a:chExt cx="9342744" cy="3207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5038" y="493822"/>
              <a:ext cx="1868296" cy="45753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6834" y="322398"/>
              <a:ext cx="2232360" cy="114322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19048" y="689035"/>
              <a:ext cx="4900795" cy="47853"/>
              <a:chOff x="4419048" y="689035"/>
              <a:chExt cx="4900795" cy="4785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19048" y="689035"/>
                <a:ext cx="4900795" cy="478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74" y="-38095"/>
            <a:ext cx="9247869" cy="10838095"/>
            <a:chOff x="9274" y="-38095"/>
            <a:chExt cx="9247869" cy="108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4" y="-38095"/>
              <a:ext cx="9247869" cy="108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9508" y="0"/>
            <a:ext cx="7638490" cy="10300090"/>
            <a:chOff x="-1179508" y="0"/>
            <a:chExt cx="7638490" cy="103000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79508" y="0"/>
              <a:ext cx="7638490" cy="103000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1619" y="0"/>
            <a:ext cx="13796128" cy="10285714"/>
            <a:chOff x="6221619" y="0"/>
            <a:chExt cx="1379612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1619" y="0"/>
              <a:ext cx="1379612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47421" y="784434"/>
            <a:ext cx="10539933" cy="21150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7421" y="5672658"/>
            <a:ext cx="10716884" cy="13333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28457" y="528107"/>
            <a:ext cx="11333152" cy="320792"/>
            <a:chOff x="6028457" y="528107"/>
            <a:chExt cx="11333152" cy="3207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4172" y="493822"/>
              <a:ext cx="2666448" cy="45753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8289" y="497158"/>
              <a:ext cx="1396166" cy="41301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386760" y="673376"/>
              <a:ext cx="6232622" cy="43197"/>
              <a:chOff x="10386760" y="673376"/>
              <a:chExt cx="6232622" cy="4319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86760" y="673376"/>
                <a:ext cx="6232622" cy="4319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6438" y="2648834"/>
            <a:ext cx="9724951" cy="28464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8831" y="6935428"/>
            <a:ext cx="9817393" cy="28464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7619" y="2609524"/>
            <a:ext cx="7773231" cy="7676190"/>
            <a:chOff x="7847619" y="2609524"/>
            <a:chExt cx="7773231" cy="7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7619" y="2609524"/>
              <a:ext cx="7773231" cy="7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9509" y="1538799"/>
            <a:ext cx="9503824" cy="7127868"/>
            <a:chOff x="9029509" y="1538799"/>
            <a:chExt cx="9503824" cy="7127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9509" y="1538799"/>
              <a:ext cx="9503824" cy="71278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1229" y="5475856"/>
            <a:ext cx="6494936" cy="21448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323" y="528107"/>
            <a:ext cx="11333153" cy="320792"/>
            <a:chOff x="799323" y="528107"/>
            <a:chExt cx="11333153" cy="3207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38" y="493822"/>
              <a:ext cx="1868296" cy="45753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8668" y="493822"/>
              <a:ext cx="1546663" cy="45753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8712" y="2765636"/>
            <a:ext cx="5021123" cy="13327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8057" y="3523535"/>
            <a:ext cx="6722647" cy="20894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3924" y="-206540"/>
            <a:ext cx="5039587" cy="10860509"/>
            <a:chOff x="-123924" y="-206540"/>
            <a:chExt cx="5039587" cy="108605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3924" y="-206540"/>
              <a:ext cx="5039587" cy="108605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6" y="3028493"/>
            <a:ext cx="5118627" cy="45315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28457" y="528107"/>
            <a:ext cx="11333162" cy="320792"/>
            <a:chOff x="6028457" y="528107"/>
            <a:chExt cx="11333162" cy="3207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4172" y="493822"/>
              <a:ext cx="1868296" cy="45753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17810" y="493822"/>
              <a:ext cx="1546663" cy="4575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634921" y="689035"/>
              <a:ext cx="6904456" cy="47853"/>
              <a:chOff x="9634921" y="689035"/>
              <a:chExt cx="6904456" cy="4785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34921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44684" y="2072382"/>
            <a:ext cx="2010700" cy="70699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1726" y="2072382"/>
            <a:ext cx="7073321" cy="70699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9717" y="5585790"/>
            <a:ext cx="7017763" cy="74753"/>
            <a:chOff x="5409717" y="5585790"/>
            <a:chExt cx="7017763" cy="747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409717" y="5585790"/>
              <a:ext cx="7017763" cy="747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83679" y="1109756"/>
            <a:ext cx="9562952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1C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2409639"/>
            <a:ext cx="15271142" cy="6371314"/>
            <a:chOff x="-152381" y="2409639"/>
            <a:chExt cx="15271142" cy="6371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2409639"/>
              <a:ext cx="15271142" cy="6371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54210" y="1560972"/>
            <a:ext cx="8207695" cy="6155771"/>
            <a:chOff x="10154210" y="1560972"/>
            <a:chExt cx="8207695" cy="6155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4210" y="1560972"/>
              <a:ext cx="8207695" cy="61557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5910" y="8625331"/>
            <a:ext cx="8534350" cy="11027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1969" y="6383135"/>
            <a:ext cx="9622731" cy="31198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323" y="520964"/>
            <a:ext cx="11333153" cy="335077"/>
            <a:chOff x="799323" y="520964"/>
            <a:chExt cx="11333153" cy="3350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038" y="486679"/>
              <a:ext cx="2268515" cy="46467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88668" y="493822"/>
              <a:ext cx="1546663" cy="45753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3610" y="4764321"/>
            <a:ext cx="8138453" cy="37817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1888" y="3166666"/>
            <a:ext cx="7022334" cy="16507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92070" y="2974509"/>
            <a:ext cx="2503307" cy="21718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4441" y="6611506"/>
            <a:ext cx="3674208" cy="3674208"/>
            <a:chOff x="1794441" y="6611506"/>
            <a:chExt cx="3674208" cy="3674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4441" y="6611506"/>
              <a:ext cx="3674208" cy="3674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68649" y="6611506"/>
            <a:ext cx="3674208" cy="3674208"/>
            <a:chOff x="5468649" y="6611506"/>
            <a:chExt cx="3674208" cy="3674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8649" y="6611506"/>
              <a:ext cx="3674208" cy="36742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6611506"/>
            <a:ext cx="3674208" cy="3674208"/>
            <a:chOff x="9142857" y="6611506"/>
            <a:chExt cx="3674208" cy="36742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6611506"/>
              <a:ext cx="3674208" cy="36742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17065" y="6611506"/>
            <a:ext cx="3674208" cy="3674208"/>
            <a:chOff x="12817065" y="6611506"/>
            <a:chExt cx="3674208" cy="3674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17065" y="6611506"/>
              <a:ext cx="3674208" cy="36742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4318" y="477837"/>
            <a:ext cx="11333142" cy="335077"/>
            <a:chOff x="684318" y="477837"/>
            <a:chExt cx="11333142" cy="3350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034" y="443552"/>
              <a:ext cx="588785" cy="46467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3651" y="451095"/>
              <a:ext cx="1546663" cy="45713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290782" y="645908"/>
              <a:ext cx="6904456" cy="47853"/>
              <a:chOff x="4290782" y="645908"/>
              <a:chExt cx="6904456" cy="4785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290782" y="645908"/>
                <a:ext cx="6904456" cy="4785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36951" y="-616063"/>
            <a:ext cx="10948763" cy="7227569"/>
            <a:chOff x="7336951" y="-616063"/>
            <a:chExt cx="10948763" cy="72275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6951" y="-616063"/>
              <a:ext cx="10948763" cy="722756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21205" y="6039174"/>
            <a:ext cx="2738976" cy="5079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9369" y="4606943"/>
            <a:ext cx="4756296" cy="193429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1371" y="2776472"/>
            <a:ext cx="6529635" cy="1609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012361" y="477837"/>
            <a:ext cx="11333141" cy="335077"/>
            <a:chOff x="-1012361" y="477837"/>
            <a:chExt cx="11333141" cy="3350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6645" y="443552"/>
              <a:ext cx="588785" cy="46467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76972" y="450695"/>
              <a:ext cx="1546663" cy="45753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594103" y="645908"/>
              <a:ext cx="6904456" cy="47853"/>
              <a:chOff x="2594103" y="645908"/>
              <a:chExt cx="6904456" cy="4785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94103" y="645908"/>
                <a:ext cx="6904456" cy="478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3924" y="-206540"/>
            <a:ext cx="5039587" cy="10860509"/>
            <a:chOff x="-123924" y="-206540"/>
            <a:chExt cx="5039587" cy="108605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3924" y="-206540"/>
              <a:ext cx="5039587" cy="108605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133" y="-1165003"/>
            <a:ext cx="4026538" cy="136266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7033" y="2509577"/>
            <a:ext cx="2039568" cy="2285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316" y="4538702"/>
            <a:ext cx="3628989" cy="762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72538" y="2313412"/>
            <a:ext cx="211781" cy="3499943"/>
            <a:chOff x="7672538" y="2313412"/>
            <a:chExt cx="211781" cy="34999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672538" y="2313412"/>
              <a:ext cx="211781" cy="34999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80042" y="2495201"/>
            <a:ext cx="2039568" cy="22856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1864" y="4524327"/>
            <a:ext cx="2466224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95547" y="2299036"/>
            <a:ext cx="211781" cy="3499943"/>
            <a:chOff x="12395547" y="2299036"/>
            <a:chExt cx="211781" cy="34999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395547" y="2299036"/>
              <a:ext cx="211781" cy="34999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2020" y="5479698"/>
            <a:ext cx="2039568" cy="22856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06284" y="7384298"/>
            <a:ext cx="2466220" cy="7643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07525" y="5283533"/>
            <a:ext cx="211781" cy="3499943"/>
            <a:chOff x="9907525" y="5283533"/>
            <a:chExt cx="211781" cy="34999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907525" y="5283533"/>
              <a:ext cx="211781" cy="34999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8457" y="520964"/>
            <a:ext cx="11333142" cy="335077"/>
            <a:chOff x="6028457" y="520964"/>
            <a:chExt cx="11333142" cy="3350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94172" y="486679"/>
              <a:ext cx="1322253" cy="46467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17790" y="494221"/>
              <a:ext cx="1546663" cy="45713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634921" y="689035"/>
              <a:ext cx="6904456" cy="47853"/>
              <a:chOff x="9634921" y="689035"/>
              <a:chExt cx="6904456" cy="478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34921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77059" y="5478825"/>
            <a:ext cx="2039568" cy="2286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792565" y="5282657"/>
            <a:ext cx="211781" cy="3499943"/>
            <a:chOff x="14792565" y="5282657"/>
            <a:chExt cx="211781" cy="34999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4792565" y="5282657"/>
              <a:ext cx="211781" cy="34999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35470" y="7384298"/>
            <a:ext cx="2466220" cy="7643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3924" y="-206540"/>
            <a:ext cx="5039587" cy="10720826"/>
            <a:chOff x="-123924" y="-206540"/>
            <a:chExt cx="5039587" cy="10720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3924" y="-206540"/>
              <a:ext cx="5039587" cy="10720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2427" y="2479622"/>
            <a:ext cx="6171429" cy="6171429"/>
            <a:chOff x="1992427" y="2479622"/>
            <a:chExt cx="6171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2427" y="2479622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625" y="1906784"/>
            <a:ext cx="6061410" cy="6744267"/>
            <a:chOff x="977625" y="1906784"/>
            <a:chExt cx="6061410" cy="67442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625" y="1906784"/>
              <a:ext cx="6061410" cy="67442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1249" y="6442303"/>
            <a:ext cx="6698536" cy="37441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28457" y="528107"/>
            <a:ext cx="11333142" cy="320792"/>
            <a:chOff x="6028457" y="528107"/>
            <a:chExt cx="11333142" cy="3207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4172" y="493822"/>
              <a:ext cx="2593078" cy="45753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17790" y="494221"/>
              <a:ext cx="1546663" cy="45713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634921" y="689035"/>
              <a:ext cx="6904456" cy="47853"/>
              <a:chOff x="9634921" y="689035"/>
              <a:chExt cx="6904456" cy="4785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34921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93239" y="4924382"/>
            <a:ext cx="6350581" cy="37660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66891" y="2982542"/>
            <a:ext cx="4791700" cy="20898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27430" y="2297799"/>
            <a:ext cx="5672330" cy="1332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1C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5250" y="1390706"/>
            <a:ext cx="14375215" cy="9675961"/>
            <a:chOff x="1955250" y="1390706"/>
            <a:chExt cx="14375215" cy="9675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5250" y="1390706"/>
              <a:ext cx="14375215" cy="9675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2734" y="6996347"/>
            <a:ext cx="6300033" cy="975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9415" y="-173144"/>
            <a:ext cx="11594722" cy="122589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6926" y="3649770"/>
            <a:ext cx="5672330" cy="13320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0515" y="486679"/>
            <a:ext cx="2593078" cy="4646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67144" y="493822"/>
            <a:ext cx="1546663" cy="457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1515" y="689035"/>
            <a:ext cx="9967179" cy="47853"/>
            <a:chOff x="5521515" y="689035"/>
            <a:chExt cx="9967179" cy="47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1515" y="689035"/>
              <a:ext cx="9967179" cy="478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31604" y="4400168"/>
            <a:ext cx="4791700" cy="20898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1C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5250" y="1390706"/>
            <a:ext cx="14375215" cy="9675961"/>
            <a:chOff x="1955250" y="1390706"/>
            <a:chExt cx="14375215" cy="9675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5250" y="1390706"/>
              <a:ext cx="14375215" cy="9675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2049" y="3766972"/>
            <a:ext cx="10816072" cy="49098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6926" y="2090873"/>
            <a:ext cx="5672330" cy="13320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515" y="486679"/>
            <a:ext cx="2593078" cy="4646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67144" y="491436"/>
            <a:ext cx="1546663" cy="4599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1515" y="689035"/>
            <a:ext cx="9967179" cy="47853"/>
            <a:chOff x="5521515" y="689035"/>
            <a:chExt cx="9967179" cy="478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1515" y="689035"/>
              <a:ext cx="9967179" cy="478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05776" y="1788590"/>
            <a:ext cx="4795879" cy="21692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84411" y="3853394"/>
            <a:ext cx="350249" cy="301214"/>
            <a:chOff x="3384411" y="3853394"/>
            <a:chExt cx="350249" cy="3012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384411" y="3853394"/>
              <a:ext cx="350249" cy="301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79612" y="5188736"/>
            <a:ext cx="350249" cy="301214"/>
            <a:chOff x="3379612" y="5188736"/>
            <a:chExt cx="350249" cy="3012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3379612" y="5188736"/>
              <a:ext cx="350249" cy="301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84411" y="6958445"/>
            <a:ext cx="350249" cy="301214"/>
            <a:chOff x="3384411" y="6958445"/>
            <a:chExt cx="350249" cy="3012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384411" y="6958445"/>
              <a:ext cx="350249" cy="301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8431" y="6477294"/>
            <a:ext cx="5951597" cy="14433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1896" y="1390476"/>
            <a:ext cx="8065698" cy="8065698"/>
            <a:chOff x="9251896" y="1390476"/>
            <a:chExt cx="8065698" cy="80656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1896" y="1390476"/>
              <a:ext cx="8065698" cy="80656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15873" y="2385093"/>
            <a:ext cx="11081184" cy="3026267"/>
            <a:chOff x="-615873" y="2385093"/>
            <a:chExt cx="11081184" cy="30262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5873" y="2385093"/>
              <a:ext cx="11081184" cy="30262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257" y="2438983"/>
            <a:ext cx="9414233" cy="13333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9323" y="528107"/>
            <a:ext cx="11333153" cy="320792"/>
            <a:chOff x="799323" y="528107"/>
            <a:chExt cx="11333153" cy="3207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038" y="493822"/>
              <a:ext cx="1868296" cy="45753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88668" y="493822"/>
              <a:ext cx="1546663" cy="45753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7882" y="3239391"/>
            <a:ext cx="2503307" cy="20913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1C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4488" y="4008603"/>
            <a:ext cx="14336118" cy="6277112"/>
            <a:chOff x="2024488" y="4008603"/>
            <a:chExt cx="14336118" cy="6277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4488" y="4008603"/>
              <a:ext cx="14336118" cy="62771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9911" y="4756610"/>
            <a:ext cx="4438238" cy="42494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3049" y="666624"/>
            <a:ext cx="10363489" cy="24249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70966" y="9205255"/>
            <a:ext cx="1880019" cy="5079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0515" y="494222"/>
            <a:ext cx="1868296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67144" y="493822"/>
            <a:ext cx="1546663" cy="4575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1515" y="689035"/>
            <a:ext cx="9967179" cy="47853"/>
            <a:chOff x="5521515" y="689035"/>
            <a:chExt cx="9967179" cy="47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1515" y="689035"/>
              <a:ext cx="9967179" cy="478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10708" y="2389281"/>
            <a:ext cx="6077008" cy="20894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4807" y="4756610"/>
            <a:ext cx="4504014" cy="42494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84604" y="4835785"/>
            <a:ext cx="350249" cy="301214"/>
            <a:chOff x="3084604" y="4835785"/>
            <a:chExt cx="350249" cy="3012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084604" y="4835785"/>
              <a:ext cx="350249" cy="301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84604" y="5782308"/>
            <a:ext cx="350249" cy="301214"/>
            <a:chOff x="3084604" y="5782308"/>
            <a:chExt cx="350249" cy="301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3084604" y="5782308"/>
              <a:ext cx="350249" cy="301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84604" y="6727879"/>
            <a:ext cx="350249" cy="301214"/>
            <a:chOff x="3084604" y="6727879"/>
            <a:chExt cx="350249" cy="3012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084604" y="6727879"/>
              <a:ext cx="350249" cy="3012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84604" y="7652719"/>
            <a:ext cx="350249" cy="301214"/>
            <a:chOff x="3084604" y="7652719"/>
            <a:chExt cx="350249" cy="3012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3084604" y="7652719"/>
              <a:ext cx="350249" cy="3012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84604" y="8598291"/>
            <a:ext cx="350249" cy="301214"/>
            <a:chOff x="3084604" y="8598291"/>
            <a:chExt cx="350249" cy="3012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084604" y="8598291"/>
              <a:ext cx="350249" cy="3012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8982" y="4819222"/>
            <a:ext cx="350249" cy="301214"/>
            <a:chOff x="9548982" y="4819222"/>
            <a:chExt cx="350249" cy="3012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9548982" y="4819222"/>
              <a:ext cx="350249" cy="3012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8982" y="5765745"/>
            <a:ext cx="350249" cy="301214"/>
            <a:chOff x="9548982" y="5765745"/>
            <a:chExt cx="350249" cy="3012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9548982" y="5765745"/>
              <a:ext cx="350249" cy="3012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48982" y="6711316"/>
            <a:ext cx="350249" cy="301214"/>
            <a:chOff x="9548982" y="6711316"/>
            <a:chExt cx="350249" cy="3012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9548982" y="6711316"/>
              <a:ext cx="350249" cy="3012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48982" y="7636156"/>
            <a:ext cx="350249" cy="301214"/>
            <a:chOff x="9548982" y="7636156"/>
            <a:chExt cx="350249" cy="3012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9548982" y="7636156"/>
              <a:ext cx="350249" cy="3012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48982" y="8581727"/>
            <a:ext cx="350249" cy="301214"/>
            <a:chOff x="9548982" y="8581727"/>
            <a:chExt cx="350249" cy="3012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9548982" y="8581727"/>
              <a:ext cx="350249" cy="301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74" y="-38095"/>
            <a:ext cx="9247869" cy="10838095"/>
            <a:chOff x="9274" y="-38095"/>
            <a:chExt cx="9247869" cy="108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4" y="-38095"/>
              <a:ext cx="9247869" cy="108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71679" y="0"/>
            <a:ext cx="14228822" cy="10419048"/>
            <a:chOff x="-4971679" y="0"/>
            <a:chExt cx="14228822" cy="104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71679" y="0"/>
              <a:ext cx="14228822" cy="104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1619" y="-1221374"/>
            <a:ext cx="13796128" cy="11507088"/>
            <a:chOff x="6221619" y="-1221374"/>
            <a:chExt cx="13796128" cy="115070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1619" y="-1221374"/>
              <a:ext cx="13796128" cy="115070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86057" y="8396837"/>
            <a:ext cx="5393991" cy="10884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8412" y="1220707"/>
            <a:ext cx="6398444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8412" y="5954041"/>
            <a:ext cx="7170256" cy="1219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8868" y="2584934"/>
            <a:ext cx="10211554" cy="30858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09325" y="7174849"/>
            <a:ext cx="9130786" cy="9756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28457" y="528107"/>
            <a:ext cx="11333152" cy="320792"/>
            <a:chOff x="6028457" y="528107"/>
            <a:chExt cx="11333152" cy="3207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4172" y="493822"/>
              <a:ext cx="2666448" cy="45753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58289" y="497158"/>
              <a:ext cx="1396166" cy="41301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386760" y="673376"/>
              <a:ext cx="6232622" cy="43197"/>
              <a:chOff x="10386760" y="673376"/>
              <a:chExt cx="6232622" cy="431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386760" y="673376"/>
                <a:ext cx="6232622" cy="431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84311" y="-761905"/>
            <a:ext cx="7206165" cy="11561905"/>
            <a:chOff x="11384311" y="-761905"/>
            <a:chExt cx="7206165" cy="11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4311" y="-761905"/>
              <a:ext cx="7206165" cy="11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70052" y="0"/>
            <a:ext cx="6949505" cy="10300090"/>
            <a:chOff x="11370052" y="0"/>
            <a:chExt cx="6949505" cy="103000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0052" y="0"/>
              <a:ext cx="6949505" cy="103000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9934" y="2807641"/>
            <a:ext cx="6405173" cy="975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323" y="528107"/>
            <a:ext cx="9342744" cy="320792"/>
            <a:chOff x="799323" y="528107"/>
            <a:chExt cx="9342744" cy="3207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38" y="493822"/>
              <a:ext cx="1868296" cy="45753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6834" y="322398"/>
              <a:ext cx="2232360" cy="114322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19048" y="689035"/>
              <a:ext cx="4900795" cy="47853"/>
              <a:chOff x="4419048" y="689035"/>
              <a:chExt cx="4900795" cy="4785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19048" y="689035"/>
                <a:ext cx="4900795" cy="47853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602" y="1193162"/>
            <a:ext cx="9991232" cy="19279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1859" y="3750653"/>
            <a:ext cx="8860074" cy="12190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9934" y="4980953"/>
            <a:ext cx="6067904" cy="9756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1859" y="6260843"/>
            <a:ext cx="10053576" cy="19279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9934" y="8202935"/>
            <a:ext cx="10196828" cy="14433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이주미</cp:lastModifiedBy>
  <cp:revision>1</cp:revision>
  <dcterms:created xsi:type="dcterms:W3CDTF">2021-11-25T17:01:26Z</dcterms:created>
  <dcterms:modified xsi:type="dcterms:W3CDTF">2021-11-25T08:02:35Z</dcterms:modified>
</cp:coreProperties>
</file>